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6" r:id="rId2"/>
    <p:sldId id="256" r:id="rId3"/>
    <p:sldId id="257" r:id="rId4"/>
    <p:sldId id="264" r:id="rId5"/>
    <p:sldId id="262" r:id="rId6"/>
    <p:sldId id="258" r:id="rId7"/>
    <p:sldId id="265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95"/>
    <p:restoredTop sz="94723"/>
  </p:normalViewPr>
  <p:slideViewPr>
    <p:cSldViewPr snapToGrid="0" snapToObjects="1">
      <p:cViewPr>
        <p:scale>
          <a:sx n="181" d="100"/>
          <a:sy n="181" d="100"/>
        </p:scale>
        <p:origin x="-880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commentAuthors" Target="commentAuthor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67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4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11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11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 smtClean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  <a:endParaRPr lang="en-US" sz="1200" b="0" i="1" spc="300" dirty="0">
              <a:solidFill>
                <a:srgbClr val="00ACD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</a:t>
            </a:r>
            <a:r>
              <a:rPr lang="en-US" sz="6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&amp; Engineering </a:t>
            </a:r>
            <a:r>
              <a:rPr lang="en-US" sz="6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Solutions of </a:t>
            </a:r>
            <a:r>
              <a:rPr lang="en-US" sz="6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Sandia, </a:t>
            </a:r>
            <a:r>
              <a:rPr lang="en-US" sz="6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LLC, a wholly owned subsidiary of Honeywell International Inc</a:t>
            </a:r>
            <a:r>
              <a:rPr lang="en-US" sz="6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en-US" sz="6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for the U.S. Department of Energy’s National Nuclear Security Administration under contract </a:t>
            </a:r>
            <a:r>
              <a:rPr lang="en-US" sz="6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DE-NA0003525</a:t>
            </a:r>
            <a:r>
              <a:rPr lang="en-US" sz="6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3/13/18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3/13/18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3/13/18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 smtClean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  <a:endParaRPr lang="en-US" sz="1200" b="0" i="1" spc="300" dirty="0">
              <a:solidFill>
                <a:srgbClr val="00ACD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</a:t>
            </a:r>
            <a:r>
              <a:rPr lang="en-US" sz="6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&amp; Engineering </a:t>
            </a:r>
            <a:r>
              <a:rPr lang="en-US" sz="6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Solutions of </a:t>
            </a:r>
            <a:r>
              <a:rPr lang="en-US" sz="6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Sandia, </a:t>
            </a:r>
            <a:r>
              <a:rPr lang="en-US" sz="6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LLC, a wholly owned subsidiary of Honeywell International Inc</a:t>
            </a:r>
            <a:r>
              <a:rPr lang="en-US" sz="6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en-US" sz="6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for the U.S. Department of Energy’s National Nuclear Security Administration under contract </a:t>
            </a:r>
            <a:r>
              <a:rPr lang="en-US" sz="6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DE-NA0003525</a:t>
            </a:r>
            <a:r>
              <a:rPr lang="en-US" sz="6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3/13/18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3/13/18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3/13/18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 smtClean="0">
                <a:solidFill>
                  <a:srgbClr val="00ACD9"/>
                </a:solidFill>
              </a:rPr>
              <a:t>PRESENTED BY</a:t>
            </a:r>
            <a:endParaRPr lang="en-US" sz="1200" i="1" spc="300" dirty="0">
              <a:solidFill>
                <a:srgbClr val="00ACD9"/>
              </a:solidFill>
            </a:endParaRP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</a:t>
            </a:r>
            <a:r>
              <a:rPr lang="en-US" sz="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Engineering </a:t>
            </a:r>
            <a:r>
              <a:rPr lang="en-US" sz="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 of </a:t>
            </a:r>
            <a:r>
              <a:rPr lang="en-US" sz="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Sandia, </a:t>
            </a:r>
            <a:r>
              <a:rPr lang="en-US" sz="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LLC, a wholly owned subsidiary of Honeywell International Inc</a:t>
            </a:r>
            <a:r>
              <a:rPr lang="en-US" sz="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en-US" sz="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U.S. Department of Energy’s National Nuclear Security Administration under contract </a:t>
            </a:r>
            <a:r>
              <a:rPr lang="en-US" sz="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DE-NA0003525</a:t>
            </a:r>
            <a:r>
              <a:rPr lang="en-US" sz="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3/13/18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 smtClean="0">
                <a:solidFill>
                  <a:srgbClr val="00ACD9"/>
                </a:solidFill>
              </a:rPr>
              <a:t>PRESENTED BY</a:t>
            </a:r>
            <a:endParaRPr lang="en-US" sz="1200" i="1" spc="300" dirty="0">
              <a:solidFill>
                <a:srgbClr val="00ACD9"/>
              </a:solidFill>
            </a:endParaRP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</a:t>
            </a:r>
            <a:r>
              <a:rPr lang="en-US" sz="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Engineering </a:t>
            </a:r>
            <a:r>
              <a:rPr lang="en-US" sz="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 of </a:t>
            </a:r>
            <a:r>
              <a:rPr lang="en-US" sz="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Sandia, </a:t>
            </a:r>
            <a:r>
              <a:rPr lang="en-US" sz="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LLC, a wholly owned subsidiary of Honeywell International Inc</a:t>
            </a:r>
            <a:r>
              <a:rPr lang="en-US" sz="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en-US" sz="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U.S. Department of Energy’s National Nuclear Security Administration under contract </a:t>
            </a:r>
            <a:r>
              <a:rPr lang="en-US" sz="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DE-NA0003525</a:t>
            </a:r>
            <a:r>
              <a:rPr lang="en-US" sz="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7" r:id="rId4"/>
    <p:sldLayoutId id="2147483660" r:id="rId5"/>
    <p:sldLayoutId id="2147483654" r:id="rId6"/>
    <p:sldLayoutId id="2147483661" r:id="rId7"/>
    <p:sldLayoutId id="2147483651" r:id="rId8"/>
    <p:sldLayoutId id="2147483668" r:id="rId9"/>
    <p:sldLayoutId id="2147483665" r:id="rId10"/>
    <p:sldLayoutId id="2147483669" r:id="rId11"/>
    <p:sldLayoutId id="2147483655" r:id="rId12"/>
    <p:sldLayoutId id="2147483662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4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TITLE SLIDE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091" y="3036182"/>
            <a:ext cx="5976663" cy="33476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9273" y="4645243"/>
            <a:ext cx="217749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Change photos in the slide master by using the ”Picture or texture Fill” from the “Shape Options” panel. Choose a photo with similar proportions.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367727" y="4645243"/>
            <a:ext cx="2378687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599331" y="5341634"/>
            <a:ext cx="1923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Additional program/partner </a:t>
            </a:r>
            <a:r>
              <a:rPr lang="en-US" sz="1100" dirty="0"/>
              <a:t>logos can be added here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628424" y="5341632"/>
            <a:ext cx="2479131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091" y="1047085"/>
            <a:ext cx="5976663" cy="176220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43277" y="1562238"/>
            <a:ext cx="20234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Choose from dark and white background layout options from the “Layout” tab in the menu bar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367729" y="1562236"/>
            <a:ext cx="2877015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364354" y="361067"/>
            <a:ext cx="3158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Contact Creative Services at 844-7167 for help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34221" y="3706522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Title font: Gill Sans MT</a:t>
            </a:r>
            <a:endParaRPr lang="en-US" sz="11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367727" y="3706519"/>
            <a:ext cx="2378687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34221" y="5762894"/>
            <a:ext cx="17325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Body text/ support font: Garamond MT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367727" y="5772519"/>
            <a:ext cx="2378687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599331" y="6168424"/>
            <a:ext cx="23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Add Sand Number to the funding statement within the Master </a:t>
            </a:r>
            <a:r>
              <a:rPr lang="en-US" sz="1100"/>
              <a:t>Title slide</a:t>
            </a:r>
            <a:endParaRPr lang="en-US" sz="11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628424" y="6168423"/>
            <a:ext cx="2479131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46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76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DESIGN SAMPLES ON DARK BACKGROUND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648" y="810725"/>
            <a:ext cx="10058400" cy="58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DESIGN SAMPLES ON WHITE BACKGROUND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648" y="817093"/>
            <a:ext cx="10058400" cy="581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3063</TotalTime>
  <Words>114</Words>
  <Application>Microsoft Macintosh PowerPoint</Application>
  <PresentationFormat>Widescreen</PresentationFormat>
  <Paragraphs>21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Garamond</vt:lpstr>
      <vt:lpstr>Gill Sans MT</vt:lpstr>
      <vt:lpstr>Trebuchet MS</vt:lpstr>
      <vt:lpstr>Sandia Theme 1</vt:lpstr>
      <vt:lpstr>TITLE SLIDE INSTRUCTIONS</vt:lpstr>
      <vt:lpstr>PowerPoint Presentation</vt:lpstr>
      <vt:lpstr>PowerPoint Presentation</vt:lpstr>
      <vt:lpstr>PowerPoint Presentation</vt:lpstr>
      <vt:lpstr>SLIDE DESIGN SAMPLES ON DARK BACKGROUND</vt:lpstr>
      <vt:lpstr>PowerPoint Presentation</vt:lpstr>
      <vt:lpstr>PowerPoint Presentation</vt:lpstr>
      <vt:lpstr>PowerPoint Presentation</vt:lpstr>
      <vt:lpstr>SLIDE DESIGN SAMPLES ON WHITE BACKGROUND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43</cp:revision>
  <dcterms:created xsi:type="dcterms:W3CDTF">2017-10-14T01:15:26Z</dcterms:created>
  <dcterms:modified xsi:type="dcterms:W3CDTF">2018-03-13T17:02:14Z</dcterms:modified>
</cp:coreProperties>
</file>